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4" r:id="rId5"/>
  </p:sldMasterIdLst>
  <p:notesMasterIdLst>
    <p:notesMasterId r:id="rId18"/>
  </p:notesMasterIdLst>
  <p:handoutMasterIdLst>
    <p:handoutMasterId r:id="rId19"/>
  </p:handoutMasterIdLst>
  <p:sldIdLst>
    <p:sldId id="258" r:id="rId6"/>
    <p:sldId id="256" r:id="rId7"/>
    <p:sldId id="257" r:id="rId8"/>
    <p:sldId id="299" r:id="rId9"/>
    <p:sldId id="286" r:id="rId10"/>
    <p:sldId id="290" r:id="rId11"/>
    <p:sldId id="301" r:id="rId12"/>
    <p:sldId id="291" r:id="rId13"/>
    <p:sldId id="302" r:id="rId14"/>
    <p:sldId id="300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11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646" autoAdjust="0"/>
  </p:normalViewPr>
  <p:slideViewPr>
    <p:cSldViewPr snapToGrid="0">
      <p:cViewPr varScale="1">
        <p:scale>
          <a:sx n="84" d="100"/>
          <a:sy n="84" d="100"/>
        </p:scale>
        <p:origin x="537" y="51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075A-09BE-B97A-BE42-04710337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E74B6-B293-793F-9ECE-E598E70F9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10C5F-CBDB-10E8-9FC5-3E0E58C4A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4FC4-2FD6-F0FA-69D0-1A019FD30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2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DAE23-CEA5-4735-2C60-C5B7B1C69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6783B-7ACF-2603-02A7-5EE387690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793A3-2435-09F8-D012-3E2071474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1F71-3FE7-F67F-7FE5-FCEB44140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4D77F-DE6B-6F42-86FE-943A7A95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A83BC-2BB7-4543-C5DF-86D810536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D9AF7-17EF-68C6-BAD9-A5B6B7FAF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75D8-41DC-A16F-418D-B02128E2B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7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68BE0-A901-D296-185A-C5E1EFB5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DC1C0-D7A4-5A39-B829-9ACBE9D8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538D9-E6BA-A9BC-9235-05A6045B4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6594-80B7-9ABC-8ECC-7BC32E76D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1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7184-352C-24AB-74F0-D0E1CEE64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FA2AD-3760-5D0B-BF04-484A4FE23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232AD-9CC2-B21C-B515-33C08643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FF2E-8ECA-5AD5-77AB-D85AF227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DD7B-7B2B-7443-0963-77B7BE86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69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793-7DE3-DA6B-5326-510F775D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C286-DCB3-3A0F-F758-DBA6ADDE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01608-A8F9-8360-B67C-D3AE8746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A2340-F189-683D-F48D-86127935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AD0B5-2E45-D951-5B0B-8E2244F3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1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510F-8FAF-D694-0D82-E225A18D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9AD7-EACF-CACF-41B9-8F0F8C7DC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6E30-CCA3-A54C-2ED3-BFA9C76D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8F376-39C4-7924-D21C-2BB2D1A1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2C320-A1B8-F36F-BC25-A071732B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9D9C-BB39-C1B0-B384-F8021D37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4ADD2-A610-33D6-CCA4-D4C9B7F5B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4A4A1-408C-3079-FB7D-4E0F42D4B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B2873-9FF8-3B5C-4A37-29BBC0FC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7D1D4-56AE-24CB-5947-053E467CA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1287B-0C75-E2E1-3B4D-8BB4970A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7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C8AC-3946-89B5-38F1-37B34D4C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125FD-6C0F-DDB4-F605-6B7C7CB1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B4919-FA44-6F2F-696E-18DBD8506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A9CB4-56F3-AD53-C3F9-C84EAF8C6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D8D23-9783-588E-000C-0D9FCF60F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1D98A-1AB6-0559-013D-B4571220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F9A0E-E58D-8C4C-AFD4-63F598BF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CECF3-7B23-60A6-C5BF-5F5EA530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339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90F7-49FE-83EE-A1A5-6F292322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FDDCD-D5F6-0DD5-9DB2-C87E7118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D958B-3F2D-83DE-5998-195C6353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0F9E4-A094-C461-D970-21DCFA4E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05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DCD3D-C625-6709-4678-89BECF9D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68C8-FB2B-D7D4-C5E3-4C6E38FF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EF23-939E-F102-9AED-F5CEF0B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7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BB75-BCA7-298E-E086-00E406C4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3E74-3E5E-C695-3BB4-4D58C4DEC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D5BA9-DC50-7D4D-E0C4-A60B64C25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907D9-BC08-6077-9972-CB3F2D3F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87642-3789-934E-6A2D-9B64B98D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81376-EE36-EB65-9C96-A9C6343D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549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AC8C-8615-25EA-945E-29B55049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62E33-609D-79C6-8178-2032701B6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52443-2177-C724-8538-2C125D68E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7ACC-3D02-70D0-E51B-A2F77568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F07DE-5367-6698-BF21-94495A1A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6B5CF-249F-8A3A-6AF9-097AE5D6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248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FB3D-ED12-7AD9-19CF-E7C491F1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40099-BFF5-26CB-2139-B03D4050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0CE2-A649-B773-E0D6-6CE8842E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7D8A-A56C-9031-A9EB-49872477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0E90A-80E0-2830-A229-813116C9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46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3146D-22C8-2FF3-ABFA-E02F3EF8D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08CF2-1A4A-5BF3-6BBF-BFCA468B2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74BF4-F779-01E1-CF07-2E7E64AD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B119-5ECF-F7B3-8CDD-2AA6BA33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ECD4-9BA9-317A-D200-1CAFEE5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24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61" r:id="rId8"/>
    <p:sldLayoutId id="2147483666" r:id="rId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2FAF2-9B6C-4C11-9F4D-49C01C92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75FDA-9961-8342-CDCE-41E1FA895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EB162-6B77-6C63-7E16-FBD0EBF41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4B5EC-079C-4C72-AB62-9D4CBC4AC058}" type="datetimeFigureOut">
              <a:rPr lang="en-IN" smtClean="0"/>
              <a:t>18-04-2025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D9F97-352F-F2D8-C4A7-E19F5BE0C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89C0F-FA67-8025-9EC4-B21C55AEE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2E999-4BED-465F-94AF-A60230EBE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8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542" y="227199"/>
            <a:ext cx="5792609" cy="177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67" marR="3387">
              <a:lnSpc>
                <a:spcPts val="4627"/>
              </a:lnSpc>
              <a:tabLst>
                <a:tab pos="1104955" algn="l"/>
                <a:tab pos="3115466" algn="l"/>
                <a:tab pos="3872424" algn="l"/>
                <a:tab pos="4000277" algn="l"/>
                <a:tab pos="5857110" algn="l"/>
              </a:tabLst>
            </a:pPr>
            <a:r>
              <a:rPr lang="en-US" b="1" spc="-17" dirty="0">
                <a:solidFill>
                  <a:srgbClr val="FF0000"/>
                </a:solidFill>
              </a:rPr>
              <a:t>Unified mentor Front-End Development Internship </a:t>
            </a:r>
            <a:r>
              <a:rPr spc="-7" dirty="0"/>
              <a:t>:</a:t>
            </a:r>
            <a:br>
              <a:rPr lang="en-US" spc="-7" dirty="0"/>
            </a:br>
            <a:endParaRPr spc="-7" dirty="0"/>
          </a:p>
        </p:txBody>
      </p:sp>
      <p:sp>
        <p:nvSpPr>
          <p:cNvPr id="4" name="object 4"/>
          <p:cNvSpPr txBox="1"/>
          <p:nvPr/>
        </p:nvSpPr>
        <p:spPr>
          <a:xfrm>
            <a:off x="743947" y="2369961"/>
            <a:ext cx="5478573" cy="142432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presentation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showcases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project: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Interactive Quiz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utilize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HTML,</a:t>
            </a:r>
            <a:r>
              <a:rPr kumimoji="0" lang="en-US" sz="1500" b="1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CSS,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1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JavaScript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,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demonstrating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coding</a:t>
            </a:r>
            <a:r>
              <a:rPr kumimoji="0" lang="en-US" sz="1500" b="0" i="0" u="none" strike="noStrike" kern="0" cap="none" spc="-2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skills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1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experience.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This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project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highlight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ability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create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interactive</a:t>
            </a:r>
            <a:r>
              <a:rPr kumimoji="0" lang="en-US" sz="1500" b="0" i="0" u="none" strike="noStrike" kern="0" cap="none" spc="-3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engaging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3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applications,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showcasing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my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passion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for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development</a:t>
            </a:r>
            <a:r>
              <a:rPr kumimoji="0" lang="en-US" sz="1500" b="0" i="0" u="none" strike="noStrike" kern="0" cap="none" spc="-2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and</a:t>
            </a:r>
            <a:r>
              <a:rPr kumimoji="0" lang="en-US" sz="1500" b="0" i="0" u="none" strike="noStrike" kern="0" cap="none" spc="-2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commitment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to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building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high-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quality,</a:t>
            </a:r>
            <a:r>
              <a:rPr kumimoji="0" lang="en-US" sz="1500" b="0" i="0" u="none" strike="noStrike" kern="0" cap="none" spc="-1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user-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friendly</a:t>
            </a:r>
            <a:r>
              <a:rPr kumimoji="0" lang="en-US" sz="1500" b="0" i="0" u="none" strike="noStrike" kern="0" cap="none" spc="-1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lang="en-US" sz="1500" b="0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website.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8323" y="5467054"/>
            <a:ext cx="309033" cy="309033"/>
            <a:chOff x="987484" y="8200580"/>
            <a:chExt cx="463550" cy="463550"/>
          </a:xfrm>
        </p:grpSpPr>
        <p:sp>
          <p:nvSpPr>
            <p:cNvPr id="6" name="object 6"/>
            <p:cNvSpPr/>
            <p:nvPr/>
          </p:nvSpPr>
          <p:spPr>
            <a:xfrm>
              <a:off x="992237" y="8205343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226790" y="0"/>
                  </a:moveTo>
                  <a:lnTo>
                    <a:pt x="181083" y="4607"/>
                  </a:lnTo>
                  <a:lnTo>
                    <a:pt x="138512" y="17822"/>
                  </a:lnTo>
                  <a:lnTo>
                    <a:pt x="99989" y="38731"/>
                  </a:lnTo>
                  <a:lnTo>
                    <a:pt x="66424" y="66424"/>
                  </a:lnTo>
                  <a:lnTo>
                    <a:pt x="38731" y="99987"/>
                  </a:lnTo>
                  <a:lnTo>
                    <a:pt x="17822" y="138510"/>
                  </a:lnTo>
                  <a:lnTo>
                    <a:pt x="4607" y="181079"/>
                  </a:lnTo>
                  <a:lnTo>
                    <a:pt x="0" y="226783"/>
                  </a:lnTo>
                  <a:lnTo>
                    <a:pt x="4607" y="272496"/>
                  </a:lnTo>
                  <a:lnTo>
                    <a:pt x="17822" y="315080"/>
                  </a:lnTo>
                  <a:lnTo>
                    <a:pt x="38731" y="353621"/>
                  </a:lnTo>
                  <a:lnTo>
                    <a:pt x="66424" y="387205"/>
                  </a:lnTo>
                  <a:lnTo>
                    <a:pt x="99989" y="414917"/>
                  </a:lnTo>
                  <a:lnTo>
                    <a:pt x="138512" y="435843"/>
                  </a:lnTo>
                  <a:lnTo>
                    <a:pt x="181083" y="449070"/>
                  </a:lnTo>
                  <a:lnTo>
                    <a:pt x="226790" y="453682"/>
                  </a:lnTo>
                  <a:lnTo>
                    <a:pt x="272500" y="449070"/>
                  </a:lnTo>
                  <a:lnTo>
                    <a:pt x="315082" y="435843"/>
                  </a:lnTo>
                  <a:lnTo>
                    <a:pt x="353621" y="414917"/>
                  </a:lnTo>
                  <a:lnTo>
                    <a:pt x="387203" y="387205"/>
                  </a:lnTo>
                  <a:lnTo>
                    <a:pt x="414913" y="353621"/>
                  </a:lnTo>
                  <a:lnTo>
                    <a:pt x="435838" y="315080"/>
                  </a:lnTo>
                  <a:lnTo>
                    <a:pt x="449064" y="272496"/>
                  </a:lnTo>
                  <a:lnTo>
                    <a:pt x="453675" y="226783"/>
                  </a:lnTo>
                  <a:lnTo>
                    <a:pt x="449064" y="181079"/>
                  </a:lnTo>
                  <a:lnTo>
                    <a:pt x="435838" y="138510"/>
                  </a:lnTo>
                  <a:lnTo>
                    <a:pt x="414913" y="99987"/>
                  </a:lnTo>
                  <a:lnTo>
                    <a:pt x="387203" y="66424"/>
                  </a:lnTo>
                  <a:lnTo>
                    <a:pt x="353621" y="38731"/>
                  </a:lnTo>
                  <a:lnTo>
                    <a:pt x="315082" y="17822"/>
                  </a:lnTo>
                  <a:lnTo>
                    <a:pt x="272500" y="4607"/>
                  </a:lnTo>
                  <a:lnTo>
                    <a:pt x="226790" y="0"/>
                  </a:lnTo>
                  <a:close/>
                </a:path>
              </a:pathLst>
            </a:custGeom>
            <a:solidFill>
              <a:srgbClr val="172F18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87484" y="8200580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28560" y="462892"/>
                  </a:moveTo>
                  <a:lnTo>
                    <a:pt x="228875" y="463207"/>
                  </a:lnTo>
                  <a:lnTo>
                    <a:pt x="232652" y="463207"/>
                  </a:lnTo>
                  <a:lnTo>
                    <a:pt x="228560" y="462892"/>
                  </a:lnTo>
                  <a:close/>
                </a:path>
                <a:path w="463550" h="463550">
                  <a:moveTo>
                    <a:pt x="231637" y="453682"/>
                  </a:moveTo>
                  <a:lnTo>
                    <a:pt x="228875" y="453682"/>
                  </a:lnTo>
                  <a:lnTo>
                    <a:pt x="226780" y="455764"/>
                  </a:lnTo>
                  <a:lnTo>
                    <a:pt x="226780" y="461111"/>
                  </a:lnTo>
                  <a:lnTo>
                    <a:pt x="228560" y="462892"/>
                  </a:lnTo>
                  <a:lnTo>
                    <a:pt x="232652" y="463207"/>
                  </a:lnTo>
                  <a:lnTo>
                    <a:pt x="231637" y="463207"/>
                  </a:lnTo>
                  <a:lnTo>
                    <a:pt x="231637" y="453682"/>
                  </a:lnTo>
                  <a:close/>
                </a:path>
                <a:path w="463550" h="463550">
                  <a:moveTo>
                    <a:pt x="456237" y="227355"/>
                  </a:moveTo>
                  <a:lnTo>
                    <a:pt x="454618" y="228219"/>
                  </a:lnTo>
                  <a:lnTo>
                    <a:pt x="453570" y="229844"/>
                  </a:lnTo>
                  <a:lnTo>
                    <a:pt x="453570" y="231648"/>
                  </a:lnTo>
                  <a:lnTo>
                    <a:pt x="449061" y="276382"/>
                  </a:lnTo>
                  <a:lnTo>
                    <a:pt x="436130" y="318054"/>
                  </a:lnTo>
                  <a:lnTo>
                    <a:pt x="415667" y="355769"/>
                  </a:lnTo>
                  <a:lnTo>
                    <a:pt x="388562" y="388632"/>
                  </a:lnTo>
                  <a:lnTo>
                    <a:pt x="355706" y="415750"/>
                  </a:lnTo>
                  <a:lnTo>
                    <a:pt x="317990" y="436227"/>
                  </a:lnTo>
                  <a:lnTo>
                    <a:pt x="276305" y="449169"/>
                  </a:lnTo>
                  <a:lnTo>
                    <a:pt x="231637" y="453682"/>
                  </a:lnTo>
                  <a:lnTo>
                    <a:pt x="231637" y="463207"/>
                  </a:lnTo>
                  <a:lnTo>
                    <a:pt x="230629" y="463207"/>
                  </a:lnTo>
                  <a:lnTo>
                    <a:pt x="233752" y="462892"/>
                  </a:lnTo>
                  <a:lnTo>
                    <a:pt x="234524" y="462892"/>
                  </a:lnTo>
                  <a:lnTo>
                    <a:pt x="236305" y="461111"/>
                  </a:lnTo>
                  <a:lnTo>
                    <a:pt x="236305" y="455764"/>
                  </a:lnTo>
                  <a:lnTo>
                    <a:pt x="234209" y="453682"/>
                  </a:lnTo>
                  <a:lnTo>
                    <a:pt x="293495" y="453682"/>
                  </a:lnTo>
                  <a:lnTo>
                    <a:pt x="360993" y="423614"/>
                  </a:lnTo>
                  <a:lnTo>
                    <a:pt x="395302" y="395336"/>
                  </a:lnTo>
                  <a:lnTo>
                    <a:pt x="423607" y="361057"/>
                  </a:lnTo>
                  <a:lnTo>
                    <a:pt x="444978" y="321711"/>
                  </a:lnTo>
                  <a:lnTo>
                    <a:pt x="458482" y="278229"/>
                  </a:lnTo>
                  <a:lnTo>
                    <a:pt x="462757" y="235839"/>
                  </a:lnTo>
                  <a:lnTo>
                    <a:pt x="460523" y="235839"/>
                  </a:lnTo>
                  <a:lnTo>
                    <a:pt x="458428" y="231648"/>
                  </a:lnTo>
                  <a:lnTo>
                    <a:pt x="457481" y="229844"/>
                  </a:lnTo>
                  <a:lnTo>
                    <a:pt x="456237" y="227355"/>
                  </a:lnTo>
                  <a:close/>
                </a:path>
                <a:path w="463550" h="463550">
                  <a:moveTo>
                    <a:pt x="234524" y="462892"/>
                  </a:moveTo>
                  <a:lnTo>
                    <a:pt x="233752" y="462892"/>
                  </a:lnTo>
                  <a:lnTo>
                    <a:pt x="230629" y="463207"/>
                  </a:lnTo>
                  <a:lnTo>
                    <a:pt x="234209" y="463207"/>
                  </a:lnTo>
                  <a:lnTo>
                    <a:pt x="234524" y="46289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184337" y="4762"/>
                  </a:lnTo>
                  <a:lnTo>
                    <a:pt x="184712" y="4762"/>
                  </a:lnTo>
                  <a:lnTo>
                    <a:pt x="141435" y="18203"/>
                  </a:lnTo>
                  <a:lnTo>
                    <a:pt x="102104" y="39558"/>
                  </a:lnTo>
                  <a:lnTo>
                    <a:pt x="67831" y="67838"/>
                  </a:lnTo>
                  <a:lnTo>
                    <a:pt x="39550" y="102110"/>
                  </a:lnTo>
                  <a:lnTo>
                    <a:pt x="18194" y="141440"/>
                  </a:lnTo>
                  <a:lnTo>
                    <a:pt x="4696" y="184897"/>
                  </a:lnTo>
                  <a:lnTo>
                    <a:pt x="161" y="229844"/>
                  </a:lnTo>
                  <a:lnTo>
                    <a:pt x="0" y="231648"/>
                  </a:lnTo>
                  <a:lnTo>
                    <a:pt x="4696" y="278229"/>
                  </a:lnTo>
                  <a:lnTo>
                    <a:pt x="18195" y="321711"/>
                  </a:lnTo>
                  <a:lnTo>
                    <a:pt x="39555" y="361057"/>
                  </a:lnTo>
                  <a:lnTo>
                    <a:pt x="67843" y="395336"/>
                  </a:lnTo>
                  <a:lnTo>
                    <a:pt x="102127" y="423614"/>
                  </a:lnTo>
                  <a:lnTo>
                    <a:pt x="141476" y="444957"/>
                  </a:lnTo>
                  <a:lnTo>
                    <a:pt x="184956" y="458431"/>
                  </a:lnTo>
                  <a:lnTo>
                    <a:pt x="228560" y="462892"/>
                  </a:lnTo>
                  <a:lnTo>
                    <a:pt x="226780" y="461111"/>
                  </a:lnTo>
                  <a:lnTo>
                    <a:pt x="226780" y="455764"/>
                  </a:lnTo>
                  <a:lnTo>
                    <a:pt x="228875" y="453682"/>
                  </a:lnTo>
                  <a:lnTo>
                    <a:pt x="231542" y="453682"/>
                  </a:lnTo>
                  <a:lnTo>
                    <a:pt x="186808" y="449169"/>
                  </a:lnTo>
                  <a:lnTo>
                    <a:pt x="145139" y="436227"/>
                  </a:lnTo>
                  <a:lnTo>
                    <a:pt x="107430" y="415750"/>
                  </a:lnTo>
                  <a:lnTo>
                    <a:pt x="74573" y="388632"/>
                  </a:lnTo>
                  <a:lnTo>
                    <a:pt x="47463" y="355769"/>
                  </a:lnTo>
                  <a:lnTo>
                    <a:pt x="26990" y="318054"/>
                  </a:lnTo>
                  <a:lnTo>
                    <a:pt x="14048" y="276382"/>
                  </a:lnTo>
                  <a:lnTo>
                    <a:pt x="9524" y="231648"/>
                  </a:lnTo>
                  <a:lnTo>
                    <a:pt x="9850" y="228219"/>
                  </a:lnTo>
                  <a:lnTo>
                    <a:pt x="14020" y="186880"/>
                  </a:lnTo>
                  <a:lnTo>
                    <a:pt x="26954" y="145184"/>
                  </a:lnTo>
                  <a:lnTo>
                    <a:pt x="47429" y="107453"/>
                  </a:lnTo>
                  <a:lnTo>
                    <a:pt x="74548" y="74580"/>
                  </a:lnTo>
                  <a:lnTo>
                    <a:pt x="107413" y="47458"/>
                  </a:lnTo>
                  <a:lnTo>
                    <a:pt x="145131" y="26979"/>
                  </a:lnTo>
                  <a:lnTo>
                    <a:pt x="186805" y="14037"/>
                  </a:lnTo>
                  <a:lnTo>
                    <a:pt x="231542" y="9525"/>
                  </a:lnTo>
                  <a:lnTo>
                    <a:pt x="230113" y="9525"/>
                  </a:lnTo>
                  <a:lnTo>
                    <a:pt x="228685" y="8851"/>
                  </a:lnTo>
                  <a:lnTo>
                    <a:pt x="227827" y="7708"/>
                  </a:lnTo>
                  <a:lnTo>
                    <a:pt x="231542" y="4762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93495" y="453682"/>
                  </a:moveTo>
                  <a:lnTo>
                    <a:pt x="234209" y="453682"/>
                  </a:lnTo>
                  <a:lnTo>
                    <a:pt x="236305" y="455764"/>
                  </a:lnTo>
                  <a:lnTo>
                    <a:pt x="236305" y="461111"/>
                  </a:lnTo>
                  <a:lnTo>
                    <a:pt x="234524" y="462892"/>
                  </a:lnTo>
                  <a:lnTo>
                    <a:pt x="233752" y="462892"/>
                  </a:lnTo>
                  <a:lnTo>
                    <a:pt x="277997" y="458431"/>
                  </a:lnTo>
                  <a:lnTo>
                    <a:pt x="278193" y="458431"/>
                  </a:lnTo>
                  <a:lnTo>
                    <a:pt x="293495" y="453682"/>
                  </a:lnTo>
                  <a:close/>
                </a:path>
                <a:path w="463550" h="463550">
                  <a:moveTo>
                    <a:pt x="462767" y="227355"/>
                  </a:moveTo>
                  <a:lnTo>
                    <a:pt x="456237" y="227355"/>
                  </a:lnTo>
                  <a:lnTo>
                    <a:pt x="457481" y="229844"/>
                  </a:lnTo>
                  <a:lnTo>
                    <a:pt x="458428" y="231648"/>
                  </a:lnTo>
                  <a:lnTo>
                    <a:pt x="460523" y="235839"/>
                  </a:lnTo>
                  <a:lnTo>
                    <a:pt x="462142" y="234975"/>
                  </a:lnTo>
                  <a:lnTo>
                    <a:pt x="462973" y="233696"/>
                  </a:lnTo>
                  <a:lnTo>
                    <a:pt x="463180" y="231648"/>
                  </a:lnTo>
                  <a:lnTo>
                    <a:pt x="462854" y="228219"/>
                  </a:lnTo>
                  <a:lnTo>
                    <a:pt x="462767" y="227355"/>
                  </a:lnTo>
                  <a:close/>
                </a:path>
                <a:path w="463550" h="463550">
                  <a:moveTo>
                    <a:pt x="462973" y="233696"/>
                  </a:moveTo>
                  <a:lnTo>
                    <a:pt x="462142" y="234975"/>
                  </a:lnTo>
                  <a:lnTo>
                    <a:pt x="460523" y="235839"/>
                  </a:lnTo>
                  <a:lnTo>
                    <a:pt x="462757" y="235839"/>
                  </a:lnTo>
                  <a:lnTo>
                    <a:pt x="462973" y="233696"/>
                  </a:lnTo>
                  <a:close/>
                </a:path>
                <a:path w="463550" h="463550">
                  <a:moveTo>
                    <a:pt x="463190" y="231648"/>
                  </a:moveTo>
                  <a:lnTo>
                    <a:pt x="463007" y="233362"/>
                  </a:lnTo>
                  <a:lnTo>
                    <a:pt x="462973" y="233696"/>
                  </a:lnTo>
                  <a:lnTo>
                    <a:pt x="463190" y="233362"/>
                  </a:lnTo>
                  <a:lnTo>
                    <a:pt x="463190" y="231648"/>
                  </a:lnTo>
                  <a:close/>
                </a:path>
                <a:path w="463550" h="463550">
                  <a:moveTo>
                    <a:pt x="233369" y="184"/>
                  </a:moveTo>
                  <a:lnTo>
                    <a:pt x="234400" y="660"/>
                  </a:lnTo>
                  <a:lnTo>
                    <a:pt x="235257" y="1803"/>
                  </a:lnTo>
                  <a:lnTo>
                    <a:pt x="231542" y="4762"/>
                  </a:lnTo>
                  <a:lnTo>
                    <a:pt x="231542" y="9525"/>
                  </a:lnTo>
                  <a:lnTo>
                    <a:pt x="276309" y="14037"/>
                  </a:lnTo>
                  <a:lnTo>
                    <a:pt x="318004" y="26979"/>
                  </a:lnTo>
                  <a:lnTo>
                    <a:pt x="355731" y="47458"/>
                  </a:lnTo>
                  <a:lnTo>
                    <a:pt x="388597" y="74580"/>
                  </a:lnTo>
                  <a:lnTo>
                    <a:pt x="415708" y="107453"/>
                  </a:lnTo>
                  <a:lnTo>
                    <a:pt x="436170" y="145184"/>
                  </a:lnTo>
                  <a:lnTo>
                    <a:pt x="449089" y="186880"/>
                  </a:lnTo>
                  <a:lnTo>
                    <a:pt x="453570" y="231648"/>
                  </a:lnTo>
                  <a:lnTo>
                    <a:pt x="453570" y="229844"/>
                  </a:lnTo>
                  <a:lnTo>
                    <a:pt x="454618" y="228219"/>
                  </a:lnTo>
                  <a:lnTo>
                    <a:pt x="456237" y="227355"/>
                  </a:lnTo>
                  <a:lnTo>
                    <a:pt x="462767" y="227355"/>
                  </a:lnTo>
                  <a:lnTo>
                    <a:pt x="458483" y="184897"/>
                  </a:lnTo>
                  <a:lnTo>
                    <a:pt x="444984" y="141440"/>
                  </a:lnTo>
                  <a:lnTo>
                    <a:pt x="423624" y="102110"/>
                  </a:lnTo>
                  <a:lnTo>
                    <a:pt x="395336" y="67838"/>
                  </a:lnTo>
                  <a:lnTo>
                    <a:pt x="361052" y="39558"/>
                  </a:lnTo>
                  <a:lnTo>
                    <a:pt x="321704" y="18203"/>
                  </a:lnTo>
                  <a:lnTo>
                    <a:pt x="278404" y="4762"/>
                  </a:lnTo>
                  <a:lnTo>
                    <a:pt x="278779" y="4762"/>
                  </a:lnTo>
                  <a:lnTo>
                    <a:pt x="233369" y="184"/>
                  </a:lnTo>
                  <a:close/>
                </a:path>
                <a:path w="463550" h="463550">
                  <a:moveTo>
                    <a:pt x="231542" y="4762"/>
                  </a:moveTo>
                  <a:lnTo>
                    <a:pt x="227827" y="7708"/>
                  </a:lnTo>
                  <a:lnTo>
                    <a:pt x="228685" y="8851"/>
                  </a:lnTo>
                  <a:lnTo>
                    <a:pt x="230113" y="9525"/>
                  </a:lnTo>
                  <a:lnTo>
                    <a:pt x="231542" y="9525"/>
                  </a:lnTo>
                  <a:lnTo>
                    <a:pt x="231542" y="4762"/>
                  </a:lnTo>
                  <a:close/>
                </a:path>
                <a:path w="463550" h="463550">
                  <a:moveTo>
                    <a:pt x="231542" y="0"/>
                  </a:moveTo>
                  <a:lnTo>
                    <a:pt x="231542" y="4762"/>
                  </a:lnTo>
                  <a:lnTo>
                    <a:pt x="235257" y="1803"/>
                  </a:lnTo>
                  <a:lnTo>
                    <a:pt x="234400" y="660"/>
                  </a:lnTo>
                  <a:lnTo>
                    <a:pt x="233369" y="184"/>
                  </a:lnTo>
                  <a:lnTo>
                    <a:pt x="231542" y="0"/>
                  </a:lnTo>
                  <a:close/>
                </a:path>
                <a:path w="463550" h="463550">
                  <a:moveTo>
                    <a:pt x="232971" y="0"/>
                  </a:moveTo>
                  <a:lnTo>
                    <a:pt x="231542" y="0"/>
                  </a:lnTo>
                  <a:lnTo>
                    <a:pt x="233369" y="184"/>
                  </a:lnTo>
                  <a:lnTo>
                    <a:pt x="232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0804" y="5566096"/>
            <a:ext cx="84243" cy="179109"/>
          </a:xfrm>
          <a:prstGeom prst="rect">
            <a:avLst/>
          </a:prstGeom>
        </p:spPr>
        <p:txBody>
          <a:bodyPr vert="horz" wrap="square" lIns="0" tIns="24977" rIns="0" bIns="0" rtlCol="0">
            <a:spAutoFit/>
          </a:bodyPr>
          <a:lstStyle/>
          <a:p>
            <a:pPr marL="12701" marR="3387" lvl="0" indent="-4657" algn="l" defTabSz="609630" rtl="0" eaLnBrk="1" fontAlgn="auto" latinLnBrk="0" hangingPunct="1">
              <a:lnSpc>
                <a:spcPts val="627"/>
              </a:lnSpc>
              <a:spcBef>
                <a:spcPts val="1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33" b="0" i="0" u="none" strike="noStrike" kern="0" cap="none" spc="-3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 R</a:t>
            </a:r>
            <a:endParaRPr kumimoji="0" sz="6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471" y="5423300"/>
            <a:ext cx="2827020" cy="604375"/>
          </a:xfrm>
          <a:prstGeom prst="rect">
            <a:avLst/>
          </a:prstGeom>
        </p:spPr>
        <p:txBody>
          <a:bodyPr vert="horz" wrap="square" lIns="0" tIns="52493" rIns="0" bIns="0" rtlCol="0">
            <a:spAutoFit/>
          </a:bodyPr>
          <a:lstStyle/>
          <a:p>
            <a:pPr marL="102875" marR="0" lvl="0" indent="0" algn="l" defTabSz="609630" rtl="0" eaLnBrk="1" fontAlgn="auto" latinLnBrk="0" hangingPunct="1">
              <a:lnSpc>
                <a:spcPct val="100000"/>
              </a:lnSpc>
              <a:spcBef>
                <a:spcPts val="4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Mandadi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0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Rohit</a:t>
            </a:r>
            <a:r>
              <a:rPr kumimoji="0" sz="1833" b="1" i="0" u="none" strike="noStrike" kern="0" cap="none" spc="-3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r>
              <a:rPr kumimoji="0" sz="1833" b="1" i="0" u="none" strike="noStrike" kern="0" cap="none" spc="-7" normalizeH="0" baseline="0" noProof="0" dirty="0">
                <a:ln>
                  <a:noFill/>
                </a:ln>
                <a:solidFill>
                  <a:srgbClr val="4542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Reddy</a:t>
            </a:r>
            <a:endParaRPr kumimoji="0" sz="1833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467" marR="0" lvl="0" indent="0" algn="l" defTabSz="609630" rtl="0" eaLnBrk="1" fontAlgn="auto" latinLnBrk="0" hangingPunct="1">
              <a:lnSpc>
                <a:spcPct val="100000"/>
              </a:lnSpc>
              <a:spcBef>
                <a:spcPts val="28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Internship</a:t>
            </a:r>
            <a:r>
              <a:rPr kumimoji="0" sz="1500" b="0" i="0" u="none" strike="noStrike" kern="0" cap="none" spc="-3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ID:</a:t>
            </a:r>
            <a:r>
              <a:rPr kumimoji="0" sz="1500" b="0" i="0" u="none" strike="noStrike" kern="0" cap="none" spc="-33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/>
            </a:r>
            <a:r>
              <a:rPr kumimoji="0" sz="1500" b="0" i="0" u="none" strike="noStrike" kern="0" cap="none" spc="-7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UMIP278665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E4B8AED-91FD-7B68-D73E-5A309759C0F7}"/>
              </a:ext>
            </a:extLst>
          </p:cNvPr>
          <p:cNvSpPr/>
          <p:nvPr/>
        </p:nvSpPr>
        <p:spPr>
          <a:xfrm>
            <a:off x="6263341" y="2494665"/>
            <a:ext cx="3100341" cy="1981200"/>
          </a:xfrm>
          <a:prstGeom prst="diamond">
            <a:avLst/>
          </a:prstGeom>
          <a:ln w="57150"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67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Web Development Showcase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6C32AD38-B50A-CC95-079B-58339DA6F2A4}"/>
              </a:ext>
            </a:extLst>
          </p:cNvPr>
          <p:cNvSpPr/>
          <p:nvPr/>
        </p:nvSpPr>
        <p:spPr>
          <a:xfrm>
            <a:off x="6764380" y="1387205"/>
            <a:ext cx="1416794" cy="812800"/>
          </a:xfrm>
          <a:prstGeom prst="diamond">
            <a:avLst/>
          </a:prstGeom>
          <a:solidFill>
            <a:srgbClr val="92D050"/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Music Player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06C26DF-B02C-05E5-E6C6-D477D1B98499}"/>
              </a:ext>
            </a:extLst>
          </p:cNvPr>
          <p:cNvSpPr/>
          <p:nvPr/>
        </p:nvSpPr>
        <p:spPr>
          <a:xfrm>
            <a:off x="5639641" y="1381115"/>
            <a:ext cx="1373635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Recipe Book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6BD3411-5DEC-95FF-0CF5-1492EB624752}"/>
              </a:ext>
            </a:extLst>
          </p:cNvPr>
          <p:cNvSpPr/>
          <p:nvPr/>
        </p:nvSpPr>
        <p:spPr>
          <a:xfrm>
            <a:off x="9296400" y="1416650"/>
            <a:ext cx="1525186" cy="812800"/>
          </a:xfrm>
          <a:prstGeom prst="diamon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Graphics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CA06A9B7-09A0-A8C9-C29E-1276BC4C62B6}"/>
              </a:ext>
            </a:extLst>
          </p:cNvPr>
          <p:cNvSpPr/>
          <p:nvPr/>
        </p:nvSpPr>
        <p:spPr>
          <a:xfrm>
            <a:off x="7996491" y="1387205"/>
            <a:ext cx="1739856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Resume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2FF69CDF-8DCB-881B-9C0F-EB042402C594}"/>
              </a:ext>
            </a:extLst>
          </p:cNvPr>
          <p:cNvSpPr/>
          <p:nvPr/>
        </p:nvSpPr>
        <p:spPr>
          <a:xfrm>
            <a:off x="10342997" y="1409536"/>
            <a:ext cx="1696603" cy="812800"/>
          </a:xfrm>
          <a:prstGeom prst="diamond">
            <a:avLst/>
          </a:prstGeom>
          <a:solidFill>
            <a:schemeClr val="accent5"/>
          </a:solidFill>
          <a:ln w="5715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Pet Simu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926ABF10-4CEE-3016-2B17-F1601EB16E01}"/>
              </a:ext>
            </a:extLst>
          </p:cNvPr>
          <p:cNvSpPr/>
          <p:nvPr/>
        </p:nvSpPr>
        <p:spPr>
          <a:xfrm>
            <a:off x="6655989" y="438678"/>
            <a:ext cx="1525186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Portfolio 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FF4F3B57-EBE3-1250-84B1-1DD391DC3AC5}"/>
              </a:ext>
            </a:extLst>
          </p:cNvPr>
          <p:cNvSpPr/>
          <p:nvPr/>
        </p:nvSpPr>
        <p:spPr>
          <a:xfrm>
            <a:off x="5639641" y="425859"/>
            <a:ext cx="1361155" cy="812800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3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Tic-Tac-Toe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1A404E59-5AB4-9A40-C99A-1D53F4846D8E}"/>
              </a:ext>
            </a:extLst>
          </p:cNvPr>
          <p:cNvSpPr/>
          <p:nvPr/>
        </p:nvSpPr>
        <p:spPr>
          <a:xfrm>
            <a:off x="9051065" y="443106"/>
            <a:ext cx="1525187" cy="812800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To-Do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A93B10D7-9325-27C7-ABA3-3A6D76F8950B}"/>
              </a:ext>
            </a:extLst>
          </p:cNvPr>
          <p:cNvSpPr/>
          <p:nvPr/>
        </p:nvSpPr>
        <p:spPr>
          <a:xfrm>
            <a:off x="7814757" y="431949"/>
            <a:ext cx="1525187" cy="812800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Weather App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4A88158E-0EA2-2DEA-9FEE-734F8DBEB80B}"/>
              </a:ext>
            </a:extLst>
          </p:cNvPr>
          <p:cNvSpPr/>
          <p:nvPr/>
        </p:nvSpPr>
        <p:spPr>
          <a:xfrm>
            <a:off x="10209834" y="452323"/>
            <a:ext cx="1982166" cy="81280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Basic Calculator</a:t>
            </a:r>
            <a:endParaRPr kumimoji="0" lang="en-IN" sz="1333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1912D86-38FD-3EF7-395E-B99EBC22D62C}"/>
              </a:ext>
            </a:extLst>
          </p:cNvPr>
          <p:cNvSpPr/>
          <p:nvPr/>
        </p:nvSpPr>
        <p:spPr>
          <a:xfrm>
            <a:off x="6832121" y="4662642"/>
            <a:ext cx="1696528" cy="81280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Quiz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0BB02CFA-D5DE-4EF2-9937-553144D8A107}"/>
              </a:ext>
            </a:extLst>
          </p:cNvPr>
          <p:cNvSpPr/>
          <p:nvPr/>
        </p:nvSpPr>
        <p:spPr>
          <a:xfrm>
            <a:off x="5621437" y="4680872"/>
            <a:ext cx="1497785" cy="812800"/>
          </a:xfrm>
          <a:prstGeom prst="diamond">
            <a:avLst/>
          </a:prstGeom>
          <a:solidFill>
            <a:srgbClr val="92D05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Card Game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997F683A-88B7-7652-3A96-463D63EC080C}"/>
              </a:ext>
            </a:extLst>
          </p:cNvPr>
          <p:cNvSpPr/>
          <p:nvPr/>
        </p:nvSpPr>
        <p:spPr>
          <a:xfrm>
            <a:off x="9363681" y="4621657"/>
            <a:ext cx="1583370" cy="812800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Blog Website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90A7FA8F-C057-BDF8-0F28-469389192083}"/>
              </a:ext>
            </a:extLst>
          </p:cNvPr>
          <p:cNvSpPr/>
          <p:nvPr/>
        </p:nvSpPr>
        <p:spPr>
          <a:xfrm>
            <a:off x="7996491" y="4664018"/>
            <a:ext cx="1786190" cy="812800"/>
          </a:xfrm>
          <a:prstGeom prst="diamond">
            <a:avLst/>
          </a:prstGeom>
          <a:solidFill>
            <a:schemeClr val="accent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Countdown Timer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60CAEF94-9B77-3979-E633-B069BB1EE879}"/>
              </a:ext>
            </a:extLst>
          </p:cNvPr>
          <p:cNvSpPr/>
          <p:nvPr/>
        </p:nvSpPr>
        <p:spPr>
          <a:xfrm>
            <a:off x="10617713" y="4610499"/>
            <a:ext cx="1348911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Art gallery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CE3BA1F3-5E4C-1801-39F6-1CCF35C5302D}"/>
              </a:ext>
            </a:extLst>
          </p:cNvPr>
          <p:cNvSpPr/>
          <p:nvPr/>
        </p:nvSpPr>
        <p:spPr>
          <a:xfrm>
            <a:off x="6714489" y="5708276"/>
            <a:ext cx="1810303" cy="812800"/>
          </a:xfrm>
          <a:prstGeom prst="diamond">
            <a:avLst/>
          </a:prstGeom>
          <a:solidFill>
            <a:srgbClr val="0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Map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E70CC618-6907-633A-0575-AAAB30AA88B7}"/>
              </a:ext>
            </a:extLst>
          </p:cNvPr>
          <p:cNvSpPr/>
          <p:nvPr/>
        </p:nvSpPr>
        <p:spPr>
          <a:xfrm>
            <a:off x="5529060" y="5727012"/>
            <a:ext cx="1703668" cy="81280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Story telling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CCBB33DD-4D9F-88D3-2A5D-5366E076EF4E}"/>
              </a:ext>
            </a:extLst>
          </p:cNvPr>
          <p:cNvSpPr/>
          <p:nvPr/>
        </p:nvSpPr>
        <p:spPr>
          <a:xfrm>
            <a:off x="9121586" y="5745748"/>
            <a:ext cx="1496127" cy="81280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Expense Tracker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0C100D27-05D1-DF12-4BE3-E2A1799CCFE9}"/>
              </a:ext>
            </a:extLst>
          </p:cNvPr>
          <p:cNvSpPr/>
          <p:nvPr/>
        </p:nvSpPr>
        <p:spPr>
          <a:xfrm>
            <a:off x="8038971" y="5727012"/>
            <a:ext cx="1373635" cy="812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Slider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0FBB4F89-4902-6B95-ACFE-A0D3090F31EB}"/>
              </a:ext>
            </a:extLst>
          </p:cNvPr>
          <p:cNvSpPr/>
          <p:nvPr/>
        </p:nvSpPr>
        <p:spPr>
          <a:xfrm>
            <a:off x="10342997" y="5681110"/>
            <a:ext cx="1810303" cy="812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 Application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B88D038-8191-6B4D-70A2-F91C1361F04C}"/>
              </a:ext>
            </a:extLst>
          </p:cNvPr>
          <p:cNvSpPr/>
          <p:nvPr/>
        </p:nvSpPr>
        <p:spPr>
          <a:xfrm>
            <a:off x="9563100" y="2480390"/>
            <a:ext cx="1398185" cy="812800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63879B7-10EF-03B1-01B0-F110EEC142D0}"/>
              </a:ext>
            </a:extLst>
          </p:cNvPr>
          <p:cNvSpPr/>
          <p:nvPr/>
        </p:nvSpPr>
        <p:spPr>
          <a:xfrm>
            <a:off x="10821586" y="2476103"/>
            <a:ext cx="1218014" cy="812800"/>
          </a:xfrm>
          <a:prstGeom prst="diamond">
            <a:avLst/>
          </a:prstGeom>
          <a:solidFill>
            <a:srgbClr val="FF33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D8EBEB6B-7D5D-A3C7-E8D8-287777D7D493}"/>
              </a:ext>
            </a:extLst>
          </p:cNvPr>
          <p:cNvSpPr/>
          <p:nvPr/>
        </p:nvSpPr>
        <p:spPr>
          <a:xfrm>
            <a:off x="9563100" y="3596501"/>
            <a:ext cx="1342758" cy="81280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9E1B065C-9A02-BCFE-4C97-B44ED4024033}"/>
              </a:ext>
            </a:extLst>
          </p:cNvPr>
          <p:cNvSpPr/>
          <p:nvPr/>
        </p:nvSpPr>
        <p:spPr>
          <a:xfrm>
            <a:off x="10737316" y="3572477"/>
            <a:ext cx="1255045" cy="812800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84EEE-9EC5-7D92-2923-0E390DD9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A82127-AFFB-56EF-7BF1-3765B854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851708"/>
          </a:xfrm>
        </p:spPr>
        <p:txBody>
          <a:bodyPr/>
          <a:lstStyle/>
          <a:p>
            <a:r>
              <a:rPr lang="en-IN" dirty="0"/>
              <a:t>🚀 </a:t>
            </a:r>
            <a:r>
              <a:rPr lang="en-IN" b="1" dirty="0"/>
              <a:t>Future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4F44C-E28D-C614-ACD8-C86D8576F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548" y="1089043"/>
            <a:ext cx="9651960" cy="563242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To make the application more robust, user-friendly, and feature-rich, the following improvements can be considered in future versions: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Add Categories or Topics: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Allow users to choose quiz categories like Science, History, Technology, etc.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Responsive Design Improvements: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Enhance mobile and tablet responsiveness for better accessibility.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Progress Bar: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Display a progress bar to visually indicate quiz completion status.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Authentication: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Allow users to register and log in to save scores and track performance over time.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Leaderboard Feature: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Maintain a scoreboard for competitive quizzes with top user rankings.</a:t>
            </a:r>
          </a:p>
        </p:txBody>
      </p:sp>
    </p:spTree>
    <p:extLst>
      <p:ext uri="{BB962C8B-B14F-4D97-AF65-F5344CB8AC3E}">
        <p14:creationId xmlns:p14="http://schemas.microsoft.com/office/powerpoint/2010/main" val="262617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783810" cy="820877"/>
          </a:xfrm>
        </p:spPr>
        <p:txBody>
          <a:bodyPr/>
          <a:lstStyle/>
          <a:p>
            <a:r>
              <a:rPr lang="en-US" dirty="0"/>
              <a:t>Social Media Links: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0F6A8-4409-56A3-50C3-8381D8BE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8" y="1479038"/>
            <a:ext cx="681540" cy="681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C3E50-36E3-D4C2-96A8-869268958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85" y="3148812"/>
            <a:ext cx="1060743" cy="681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BD909-06DA-123A-5D37-B31D254A80E1}"/>
              </a:ext>
            </a:extLst>
          </p:cNvPr>
          <p:cNvSpPr txBox="1"/>
          <p:nvPr/>
        </p:nvSpPr>
        <p:spPr>
          <a:xfrm>
            <a:off x="1854358" y="1635142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https://comforting-sfogliatella-e4646c.netlify.app/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754ED-0F8B-5014-3198-07B3BFD86B71}"/>
              </a:ext>
            </a:extLst>
          </p:cNvPr>
          <p:cNvSpPr txBox="1"/>
          <p:nvPr/>
        </p:nvSpPr>
        <p:spPr>
          <a:xfrm>
            <a:off x="1854358" y="3184021"/>
            <a:ext cx="609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https://github.com/Mandadi2002/Unified-Mentor-FED/tree/main/Project-12%20Interactive%20Quiz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812" y="255578"/>
            <a:ext cx="6920118" cy="2447866"/>
          </a:xfrm>
        </p:spPr>
        <p:txBody>
          <a:bodyPr/>
          <a:lstStyle/>
          <a:p>
            <a:r>
              <a:rPr lang="en-US" sz="4000" dirty="0">
                <a:solidFill>
                  <a:srgbClr val="FFC611"/>
                </a:solidFill>
              </a:rPr>
              <a:t/>
            </a:r>
            <a:r>
              <a:rPr lang="en-US" sz="4000" b="1" dirty="0"/>
              <a:t>“The beautiful thing about learning is that nobody can take it away from you.”</a:t>
            </a:r>
            <a:br>
              <a:rPr lang="en-US" sz="4000" dirty="0"/>
            </a:br>
            <a:r>
              <a:rPr lang="en-US" sz="4000" dirty="0"/>
              <a:t>— </a:t>
            </a:r>
            <a:r>
              <a:rPr lang="en-US" sz="4000" i="1" dirty="0"/>
              <a:t>B.B. King</a:t>
            </a:r>
            <a:endParaRPr lang="en-US" sz="4000" dirty="0">
              <a:solidFill>
                <a:srgbClr val="FFC61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6C8F5-8496-E949-5E71-94A7CA79B118}"/>
              </a:ext>
            </a:extLst>
          </p:cNvPr>
          <p:cNvSpPr txBox="1"/>
          <p:nvPr/>
        </p:nvSpPr>
        <p:spPr>
          <a:xfrm rot="20062550">
            <a:off x="2016224" y="3248676"/>
            <a:ext cx="36803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rush Script MT" panose="03060802040406070304" pitchFamily="66" charset="0"/>
              </a:rPr>
              <a:t>THANK YOU!</a:t>
            </a:r>
            <a:endParaRPr lang="en-IN" sz="8000" dirty="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Interactive Quiz in HTML,CSS and JS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1278098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1544825"/>
            <a:ext cx="9779182" cy="514563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70000"/>
              </a:lnSpc>
              <a:buNone/>
            </a:pPr>
            <a:r>
              <a:rPr lang="en-US" sz="2900" dirty="0"/>
              <a:t>The </a:t>
            </a:r>
            <a:r>
              <a:rPr lang="en-US" sz="2900" b="1" dirty="0"/>
              <a:t>Interactive Quiz </a:t>
            </a:r>
            <a:r>
              <a:rPr lang="en-US" sz="2900" dirty="0"/>
              <a:t>is a web-based application developed using </a:t>
            </a:r>
            <a:r>
              <a:rPr lang="en-US" sz="2900" b="1" dirty="0"/>
              <a:t>HTML, CSS, and JavaScript</a:t>
            </a:r>
            <a:r>
              <a:rPr lang="en-US" sz="2900" dirty="0"/>
              <a:t>. It provides users with a fun and engaging way to test their knowledge on various topics through multiple-choice questions. The project demonstrates core concepts of web development such as dynamic content rendering, event handling, timer functionality, and responsive design.</a:t>
            </a:r>
          </a:p>
          <a:p>
            <a:pPr>
              <a:lnSpc>
                <a:spcPct val="170000"/>
              </a:lnSpc>
              <a:buNone/>
            </a:pPr>
            <a:r>
              <a:rPr lang="en-US" sz="2900" dirty="0"/>
              <a:t>The </a:t>
            </a:r>
            <a:r>
              <a:rPr lang="en-US" sz="2900" b="1" dirty="0"/>
              <a:t>quiz</a:t>
            </a:r>
            <a:r>
              <a:rPr lang="en-US" sz="2900" dirty="0"/>
              <a:t> includes a series of questions, each with four possible answers. Users receive immediate feedback after selecting an option, and their score is calculated in real-time. The quiz also features a countdown timer to add a sense of urgency and excitement. At the end of the quiz, users can view their total score and restart the quiz to try again.</a:t>
            </a:r>
          </a:p>
          <a:p>
            <a:pPr>
              <a:lnSpc>
                <a:spcPct val="170000"/>
              </a:lnSpc>
            </a:pPr>
            <a:r>
              <a:rPr lang="en-US" sz="2900" dirty="0"/>
              <a:t>This project is an excellent example of how front-end technologies can be combined to build an interactive and user-friendly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D8875-7480-4C32-A038-16F5A5BA9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4BBFA3-5B3A-72D5-D9E7-1E1323B5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b="1" dirty="0"/>
              <a:t>✅ Key Features &amp; Concepts: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74EA-5023-E6E7-3314-A314557DCDF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652713"/>
            <a:ext cx="9780587" cy="3436937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 Manipulation:</a:t>
            </a:r>
            <a:r>
              <a:rPr lang="en-US" dirty="0"/>
              <a:t> Dynamically updating questions, answers, and feedback based on user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 Handling:</a:t>
            </a:r>
            <a:r>
              <a:rPr lang="en-US" dirty="0"/>
              <a:t> Handling button clicks and timer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Arrays and Objects:</a:t>
            </a:r>
            <a:r>
              <a:rPr lang="en-US" dirty="0"/>
              <a:t> Storing and accessing question data using JavaScript objects in an array.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Conditionals and Loops:</a:t>
            </a:r>
            <a:r>
              <a:rPr lang="en-US" dirty="0"/>
              <a:t> Logic for evaluating answers and progressing through the quiz.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Responsive Design:</a:t>
            </a:r>
            <a:r>
              <a:rPr lang="en-US" dirty="0"/>
              <a:t> Ensures the quiz layout works well on various screen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Timer Integration:</a:t>
            </a:r>
            <a:r>
              <a:rPr lang="en-US" dirty="0"/>
              <a:t> Implements countdown functionality to create urgency.</a:t>
            </a:r>
          </a:p>
        </p:txBody>
      </p:sp>
    </p:spTree>
    <p:extLst>
      <p:ext uri="{BB962C8B-B14F-4D97-AF65-F5344CB8AC3E}">
        <p14:creationId xmlns:p14="http://schemas.microsoft.com/office/powerpoint/2010/main" val="42621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2" y="88033"/>
            <a:ext cx="10430054" cy="1017893"/>
          </a:xfrm>
        </p:spPr>
        <p:txBody>
          <a:bodyPr/>
          <a:lstStyle/>
          <a:p>
            <a:r>
              <a:rPr lang="en-US" dirty="0"/>
              <a:t>✅ Technologies Used: 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ADED5-E001-3253-7534-214B0CC8E27D}"/>
              </a:ext>
            </a:extLst>
          </p:cNvPr>
          <p:cNvSpPr txBox="1"/>
          <p:nvPr/>
        </p:nvSpPr>
        <p:spPr>
          <a:xfrm>
            <a:off x="786610" y="890056"/>
            <a:ext cx="1036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Language):Used for structuring the content and layout of the quiz interface including questions, buttons, and containers.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EF354-7C51-D8CA-7EC4-6D38CF4B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56" y="1496548"/>
            <a:ext cx="7440149" cy="52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681322"/>
          </a:xfrm>
        </p:spPr>
        <p:txBody>
          <a:bodyPr/>
          <a:lstStyle/>
          <a:p>
            <a:r>
              <a:rPr lang="en-US" dirty="0"/>
              <a:t>CSS: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34A53-7957-DF8C-C9B1-85E657485ED9}"/>
              </a:ext>
            </a:extLst>
          </p:cNvPr>
          <p:cNvSpPr txBox="1"/>
          <p:nvPr/>
        </p:nvSpPr>
        <p:spPr>
          <a:xfrm>
            <a:off x="1167491" y="734518"/>
            <a:ext cx="10185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CSS (Cascading Style Sheets):Used for designing and styling the layout, buttons, and elements to enhance user experience with colors, spacing, borders, shadows, and responsiveness.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3E57F3-E09F-F803-C2CC-B4FF42D7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4" y="1380849"/>
            <a:ext cx="3788228" cy="5262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7A7841-4112-4EBC-8EBD-83712F62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71" y="1380849"/>
            <a:ext cx="3788229" cy="53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1FD3-DB27-17B4-4A82-9C3E08A0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B90D-4F38-072A-EB8D-460747E2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2" y="19879"/>
            <a:ext cx="10430054" cy="780931"/>
          </a:xfrm>
        </p:spPr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6645C-3F74-2066-5A05-E62D75370A61}"/>
              </a:ext>
            </a:extLst>
          </p:cNvPr>
          <p:cNvSpPr txBox="1"/>
          <p:nvPr/>
        </p:nvSpPr>
        <p:spPr>
          <a:xfrm>
            <a:off x="559430" y="702633"/>
            <a:ext cx="1036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JavaScript (JS):</a:t>
            </a:r>
            <a:r>
              <a:rPr lang="en-US" dirty="0"/>
              <a:t>Used to add interactivity, handle dynamic question rendering, track user answers, calculate scores, implement the countdown timer, and manage the quiz flow.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86AFA-E562-2B84-C547-3CC49784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60" y="1448354"/>
            <a:ext cx="3990987" cy="532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E2B7B-553D-B049-E05C-F5870019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190" y="1448353"/>
            <a:ext cx="3606485" cy="53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542" y="221502"/>
            <a:ext cx="9779183" cy="685106"/>
          </a:xfrm>
        </p:spPr>
        <p:txBody>
          <a:bodyPr/>
          <a:lstStyle/>
          <a:p>
            <a:r>
              <a:rPr lang="en-US" dirty="0"/>
              <a:t>Interactive Quiz Video</a:t>
            </a:r>
          </a:p>
        </p:txBody>
      </p:sp>
      <p:pic>
        <p:nvPicPr>
          <p:cNvPr id="9" name="Interactive quiz">
            <a:hlinkClick r:id="" action="ppaction://media"/>
            <a:extLst>
              <a:ext uri="{FF2B5EF4-FFF2-40B4-BE49-F238E27FC236}">
                <a16:creationId xmlns:a16="http://schemas.microsoft.com/office/drawing/2014/main" id="{4BFF5E35-2807-528C-08CE-40B742184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4444" y="1109662"/>
            <a:ext cx="58578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DA6E-072A-5974-D342-A0C17218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86F409-D5B0-ACC7-A731-9113A396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851708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685C4-35BF-D06D-45BD-CB3615BB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524187"/>
            <a:ext cx="9651960" cy="33328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Interactive Quiz Application</a:t>
            </a:r>
            <a:r>
              <a:rPr lang="en-US" dirty="0"/>
              <a:t> successfully demonstrates how core web technologies—</a:t>
            </a:r>
            <a:r>
              <a:rPr lang="en-US" b="1" dirty="0"/>
              <a:t>HTML</a:t>
            </a:r>
            <a:r>
              <a:rPr lang="en-US" dirty="0"/>
              <a:t>, </a:t>
            </a:r>
            <a:r>
              <a:rPr lang="en-US" b="1" dirty="0"/>
              <a:t>CSS</a:t>
            </a:r>
            <a:r>
              <a:rPr lang="en-US" dirty="0"/>
              <a:t>, and </a:t>
            </a:r>
            <a:r>
              <a:rPr lang="en-US" b="1" dirty="0"/>
              <a:t>JavaScript</a:t>
            </a:r>
            <a:r>
              <a:rPr lang="en-US" dirty="0"/>
              <a:t>—can be combined to create an engaging and dynamic user experience. The project covers essential programming concepts such as DOM manipulation, event-driven programming, conditional logic, and styling principles.</a:t>
            </a:r>
          </a:p>
          <a:p>
            <a:r>
              <a:rPr lang="en-US" dirty="0"/>
              <a:t>This project serves as a foundational example for understanding the principles of front-end web development. It not only offers a functional quiz experience but also provides a platform to practice coding skills and explore advanced features in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6686907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734</Words>
  <Application>Microsoft Office PowerPoint</Application>
  <PresentationFormat>Widescreen</PresentationFormat>
  <Paragraphs>78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Bell MT</vt:lpstr>
      <vt:lpstr>Brush Script MT</vt:lpstr>
      <vt:lpstr>Calibri</vt:lpstr>
      <vt:lpstr>Calibri Light</vt:lpstr>
      <vt:lpstr>Tenorite</vt:lpstr>
      <vt:lpstr>Times New Roman</vt:lpstr>
      <vt:lpstr>Custom</vt:lpstr>
      <vt:lpstr>Office Theme</vt:lpstr>
      <vt:lpstr>Unified mentor Front-End Development Internship : </vt:lpstr>
      <vt:lpstr>Interactive Quiz in HTML,CSS and JS</vt:lpstr>
      <vt:lpstr>Introduction</vt:lpstr>
      <vt:lpstr>✅ Key Features &amp; Concepts:</vt:lpstr>
      <vt:lpstr>✅ Technologies Used: HTML</vt:lpstr>
      <vt:lpstr>CSS: </vt:lpstr>
      <vt:lpstr>Javascript: </vt:lpstr>
      <vt:lpstr>Interactive Quiz Video</vt:lpstr>
      <vt:lpstr>Conclusion:</vt:lpstr>
      <vt:lpstr>🚀 Future Enhancements</vt:lpstr>
      <vt:lpstr>Social Media Links:</vt:lpstr>
      <vt:lpstr> “The beautiful thing about learning is that nobody can take it away from you.” — B.B. 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ROHIT  MANDADI</cp:lastModifiedBy>
  <cp:revision>6</cp:revision>
  <dcterms:created xsi:type="dcterms:W3CDTF">2023-12-12T16:04:07Z</dcterms:created>
  <dcterms:modified xsi:type="dcterms:W3CDTF">2025-04-18T04:46:00Z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